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  <p:sldId id="260" r:id="rId3"/>
    <p:sldId id="259" r:id="rId4"/>
    <p:sldId id="275" r:id="rId5"/>
    <p:sldId id="276" r:id="rId6"/>
    <p:sldId id="261" r:id="rId7"/>
    <p:sldId id="262" r:id="rId8"/>
    <p:sldId id="265" r:id="rId9"/>
    <p:sldId id="267" r:id="rId10"/>
    <p:sldId id="268" r:id="rId11"/>
    <p:sldId id="266" r:id="rId12"/>
    <p:sldId id="269" r:id="rId13"/>
    <p:sldId id="270" r:id="rId14"/>
    <p:sldId id="271" r:id="rId15"/>
    <p:sldId id="272" r:id="rId16"/>
    <p:sldId id="277" r:id="rId17"/>
    <p:sldId id="278" r:id="rId18"/>
    <p:sldId id="273" r:id="rId19"/>
    <p:sldId id="274" r:id="rId20"/>
  </p:sldIdLst>
  <p:sldSz cx="9144000" cy="6858000" type="screen4x3"/>
  <p:notesSz cx="6858000" cy="9144000"/>
  <p:embeddedFontLst>
    <p:embeddedFont>
      <p:font typeface="Aaron" panose="02020900000000000000" pitchFamily="18" charset="0"/>
      <p:bold r:id="rId21"/>
    </p:embeddedFont>
    <p:embeddedFont>
      <p:font typeface="Aharoni" panose="02010803020104030203" pitchFamily="2" charset="-79"/>
      <p:bold r:id="rId22"/>
    </p:embeddedFont>
    <p:embeddedFont>
      <p:font typeface="Mitzvah" pitchFamily="2" charset="0"/>
      <p:regular r:id="rId23"/>
    </p:embeddedFont>
    <p:embeddedFont>
      <p:font typeface="Aero" pitchFamily="2" charset="0"/>
      <p:regular r:id="rId24"/>
    </p:embeddedFont>
    <p:embeddedFont>
      <p:font typeface="Arial Black" panose="020B0A04020102090204" pitchFamily="34" charset="0"/>
      <p:bold r:id="rId25"/>
      <p:italic r:id="rId26"/>
    </p:embeddedFont>
    <p:embeddedFont>
      <p:font typeface="MaidenWord" panose="00000400000000000000" pitchFamily="2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B6414"/>
    <a:srgbClr val="B67D16"/>
    <a:srgbClr val="CC3300"/>
    <a:srgbClr val="996600"/>
    <a:srgbClr val="EAD536"/>
    <a:srgbClr val="BC921A"/>
    <a:srgbClr val="993300"/>
    <a:srgbClr val="7A0029"/>
    <a:srgbClr val="D59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44" autoAdjust="0"/>
    <p:restoredTop sz="94660"/>
  </p:normalViewPr>
  <p:slideViewPr>
    <p:cSldViewPr>
      <p:cViewPr>
        <p:scale>
          <a:sx n="46" d="100"/>
          <a:sy n="46" d="100"/>
        </p:scale>
        <p:origin x="996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EEE1-9A8B-41A4-A0AC-A6728E83198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1.jpe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9005" y="68237"/>
            <a:ext cx="8107197" cy="6789763"/>
            <a:chOff x="409005" y="68237"/>
            <a:chExt cx="8107197" cy="7024295"/>
          </a:xfrm>
          <a:effectLst>
            <a:outerShdw blurRad="152400" dist="381000" dir="2700000" algn="tl" rotWithShape="0">
              <a:prstClr val="black">
                <a:alpha val="25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7084594" y="293706"/>
              <a:ext cx="831855" cy="12727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6877444" y="5964086"/>
              <a:ext cx="1039005" cy="93295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1199495" y="68237"/>
              <a:ext cx="842247" cy="117370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5" t="14708" r="8000" b="15108"/>
            <a:stretch/>
          </p:blipFill>
          <p:spPr>
            <a:xfrm>
              <a:off x="409005" y="773946"/>
              <a:ext cx="8107197" cy="549785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739036" y="5796339"/>
              <a:ext cx="2041742" cy="1296193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6221307" y="5837484"/>
              <a:ext cx="2210364" cy="2235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769489" y="2133428"/>
            <a:ext cx="3497190" cy="156966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8000" b="1" dirty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2</a:t>
            </a:r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 </a:t>
            </a:r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Kings</a:t>
            </a:r>
            <a:endParaRPr lang="en-US" sz="80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0885" y="3843699"/>
            <a:ext cx="359272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17-19</a:t>
            </a:r>
            <a:endParaRPr lang="en-US" sz="66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2540000" y="502025"/>
            <a:ext cx="4255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free CD of this message will be available immediately following the service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2753" y="5587674"/>
            <a:ext cx="425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podcast will also be available later this week at calvaryokc.com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389">
            <a:off x="3607251" y="1180321"/>
            <a:ext cx="4091315" cy="4684105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35000"/>
              </a:prstClr>
            </a:outerShdw>
            <a:softEdge rad="127000"/>
          </a:effectLst>
        </p:spPr>
      </p:pic>
      <p:grpSp>
        <p:nvGrpSpPr>
          <p:cNvPr id="2" name="Group 1"/>
          <p:cNvGrpSpPr/>
          <p:nvPr/>
        </p:nvGrpSpPr>
        <p:grpSpPr>
          <a:xfrm>
            <a:off x="428625" y="1752600"/>
            <a:ext cx="8258175" cy="930165"/>
            <a:chOff x="520241" y="2286000"/>
            <a:chExt cx="9157159" cy="930165"/>
          </a:xfrm>
        </p:grpSpPr>
        <p:sp>
          <p:nvSpPr>
            <p:cNvPr id="24" name="Rectangle 23"/>
            <p:cNvSpPr/>
            <p:nvPr/>
          </p:nvSpPr>
          <p:spPr>
            <a:xfrm>
              <a:off x="520241" y="2286000"/>
              <a:ext cx="9157159" cy="9144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54000" h="165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617265" y="2286000"/>
              <a:ext cx="0" cy="9144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802292" y="2286000"/>
              <a:ext cx="0" cy="9144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987319" y="2286000"/>
              <a:ext cx="0" cy="9144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52032" y="2291255"/>
              <a:ext cx="0" cy="9144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316746" y="2296510"/>
              <a:ext cx="0" cy="9144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481459" y="2301765"/>
              <a:ext cx="0" cy="9144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610600" y="2286000"/>
              <a:ext cx="0" cy="9144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Nehushtan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brass thing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17-19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5365" y="1769482"/>
            <a:ext cx="593648" cy="903890"/>
          </a:xfrm>
          <a:prstGeom prst="rect">
            <a:avLst/>
          </a:prstGeom>
          <a:solidFill>
            <a:srgbClr val="ED7D31">
              <a:alpha val="7490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343093" y="1768915"/>
            <a:ext cx="7105582" cy="903890"/>
          </a:xfrm>
          <a:prstGeom prst="rect">
            <a:avLst/>
          </a:prstGeom>
          <a:solidFill>
            <a:schemeClr val="accent6">
              <a:lumMod val="50000"/>
              <a:alpha val="74902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69035" y="2034197"/>
            <a:ext cx="1290353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1400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BC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60967" y="2046685"/>
            <a:ext cx="1200551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1200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BC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10150" y="2030968"/>
            <a:ext cx="1298672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1000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BC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1000" y="4209871"/>
            <a:ext cx="2313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Years of Wandering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05200" y="4209871"/>
            <a:ext cx="2313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700 years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747133" y="2745059"/>
            <a:ext cx="831985" cy="1537296"/>
          </a:xfrm>
          <a:custGeom>
            <a:avLst/>
            <a:gdLst>
              <a:gd name="connsiteX0" fmla="*/ 1750741 w 3780263"/>
              <a:gd name="connsiteY0" fmla="*/ 903248 h 903248"/>
              <a:gd name="connsiteX1" fmla="*/ 0 w 3780263"/>
              <a:gd name="connsiteY1" fmla="*/ 0 h 903248"/>
              <a:gd name="connsiteX2" fmla="*/ 3780263 w 3780263"/>
              <a:gd name="connsiteY2" fmla="*/ 22302 h 903248"/>
              <a:gd name="connsiteX3" fmla="*/ 1750741 w 3780263"/>
              <a:gd name="connsiteY3" fmla="*/ 903248 h 903248"/>
              <a:gd name="connsiteX0" fmla="*/ 1750741 w 3792189"/>
              <a:gd name="connsiteY0" fmla="*/ 903248 h 903248"/>
              <a:gd name="connsiteX1" fmla="*/ 0 w 3792189"/>
              <a:gd name="connsiteY1" fmla="*/ 0 h 903248"/>
              <a:gd name="connsiteX2" fmla="*/ 3792189 w 3792189"/>
              <a:gd name="connsiteY2" fmla="*/ 10375 h 903248"/>
              <a:gd name="connsiteX3" fmla="*/ 1750741 w 3792189"/>
              <a:gd name="connsiteY3" fmla="*/ 903248 h 903248"/>
              <a:gd name="connsiteX0" fmla="*/ 5210764 w 5210764"/>
              <a:gd name="connsiteY0" fmla="*/ 950873 h 950873"/>
              <a:gd name="connsiteX1" fmla="*/ 0 w 5210764"/>
              <a:gd name="connsiteY1" fmla="*/ 0 h 950873"/>
              <a:gd name="connsiteX2" fmla="*/ 3792189 w 5210764"/>
              <a:gd name="connsiteY2" fmla="*/ 10375 h 950873"/>
              <a:gd name="connsiteX3" fmla="*/ 5210764 w 5210764"/>
              <a:gd name="connsiteY3" fmla="*/ 950873 h 950873"/>
              <a:gd name="connsiteX0" fmla="*/ 5210764 w 5210764"/>
              <a:gd name="connsiteY0" fmla="*/ 950873 h 950873"/>
              <a:gd name="connsiteX1" fmla="*/ 0 w 5210764"/>
              <a:gd name="connsiteY1" fmla="*/ 0 h 950873"/>
              <a:gd name="connsiteX2" fmla="*/ 3792189 w 5210764"/>
              <a:gd name="connsiteY2" fmla="*/ 2573 h 950873"/>
              <a:gd name="connsiteX3" fmla="*/ 5210764 w 5210764"/>
              <a:gd name="connsiteY3" fmla="*/ 950873 h 95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764" h="950873">
                <a:moveTo>
                  <a:pt x="5210764" y="950873"/>
                </a:moveTo>
                <a:lnTo>
                  <a:pt x="0" y="0"/>
                </a:lnTo>
                <a:lnTo>
                  <a:pt x="3792189" y="2573"/>
                </a:lnTo>
                <a:lnTo>
                  <a:pt x="5210764" y="9508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339013" y="2745059"/>
            <a:ext cx="7119187" cy="1475322"/>
          </a:xfrm>
          <a:custGeom>
            <a:avLst/>
            <a:gdLst>
              <a:gd name="connsiteX0" fmla="*/ 1750741 w 3780263"/>
              <a:gd name="connsiteY0" fmla="*/ 903248 h 903248"/>
              <a:gd name="connsiteX1" fmla="*/ 0 w 3780263"/>
              <a:gd name="connsiteY1" fmla="*/ 0 h 903248"/>
              <a:gd name="connsiteX2" fmla="*/ 3780263 w 3780263"/>
              <a:gd name="connsiteY2" fmla="*/ 22302 h 903248"/>
              <a:gd name="connsiteX3" fmla="*/ 1750741 w 3780263"/>
              <a:gd name="connsiteY3" fmla="*/ 903248 h 903248"/>
              <a:gd name="connsiteX0" fmla="*/ 1750741 w 3737184"/>
              <a:gd name="connsiteY0" fmla="*/ 908776 h 908776"/>
              <a:gd name="connsiteX1" fmla="*/ 0 w 3737184"/>
              <a:gd name="connsiteY1" fmla="*/ 5528 h 908776"/>
              <a:gd name="connsiteX2" fmla="*/ 3737184 w 3737184"/>
              <a:gd name="connsiteY2" fmla="*/ 0 h 908776"/>
              <a:gd name="connsiteX3" fmla="*/ 1750741 w 3737184"/>
              <a:gd name="connsiteY3" fmla="*/ 908776 h 908776"/>
              <a:gd name="connsiteX0" fmla="*/ 1750741 w 3737184"/>
              <a:gd name="connsiteY0" fmla="*/ 908776 h 908776"/>
              <a:gd name="connsiteX1" fmla="*/ 0 w 3737184"/>
              <a:gd name="connsiteY1" fmla="*/ 1569 h 908776"/>
              <a:gd name="connsiteX2" fmla="*/ 3737184 w 3737184"/>
              <a:gd name="connsiteY2" fmla="*/ 0 h 908776"/>
              <a:gd name="connsiteX3" fmla="*/ 1750741 w 3737184"/>
              <a:gd name="connsiteY3" fmla="*/ 908776 h 90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7184" h="908776">
                <a:moveTo>
                  <a:pt x="1750741" y="908776"/>
                </a:moveTo>
                <a:lnTo>
                  <a:pt x="0" y="1569"/>
                </a:lnTo>
                <a:lnTo>
                  <a:pt x="3737184" y="0"/>
                </a:lnTo>
                <a:lnTo>
                  <a:pt x="1750741" y="9087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105100" y="2046514"/>
            <a:ext cx="1298672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8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00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BC</a:t>
            </a:r>
          </a:p>
        </p:txBody>
      </p:sp>
    </p:spTree>
    <p:extLst>
      <p:ext uri="{BB962C8B-B14F-4D97-AF65-F5344CB8AC3E}">
        <p14:creationId xmlns:p14="http://schemas.microsoft.com/office/powerpoint/2010/main" val="266457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" grpId="0" animBg="1"/>
      <p:bldP spid="39" grpId="0" animBg="1"/>
      <p:bldP spid="40" grpId="0" animBg="1"/>
      <p:bldP spid="42" grpId="0" animBg="1"/>
      <p:bldP spid="44" grpId="0" animBg="1"/>
      <p:bldP spid="46" grpId="0"/>
      <p:bldP spid="47" grpId="0"/>
      <p:bldP spid="48" grpId="0" animBg="1"/>
      <p:bldP spid="49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17-19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9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Held fast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dabaq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17-19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2770" y="1371600"/>
            <a:ext cx="7964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2:24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a man shall leave his father and mother and be joined to his wife, and they shall become one flesh.</a:t>
            </a:r>
          </a:p>
        </p:txBody>
      </p:sp>
    </p:spTree>
    <p:extLst>
      <p:ext uri="{BB962C8B-B14F-4D97-AF65-F5344CB8AC3E}">
        <p14:creationId xmlns:p14="http://schemas.microsoft.com/office/powerpoint/2010/main" val="94812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17-19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9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supreme commander, his chief officer and his field commander …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17-19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7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17-19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9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KJV, </a:t>
            </a:r>
            <a:r>
              <a:rPr lang="en-US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blast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17-19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14478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Ruach</a:t>
            </a:r>
            <a:r>
              <a:rPr lang="en-US" sz="3600" i="1" dirty="0" smtClean="0">
                <a:solidFill>
                  <a:srgbClr val="FFFF00"/>
                </a:solidFill>
              </a:rPr>
              <a:t> </a:t>
            </a:r>
            <a:r>
              <a:rPr lang="en-US" sz="3600" i="1" dirty="0" smtClean="0"/>
              <a:t>- wind</a:t>
            </a:r>
            <a:r>
              <a:rPr lang="en-US" sz="3600" i="1" dirty="0"/>
              <a:t>, breath or spirit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286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17-19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3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17-19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144918">
            <a:off x="2749499" y="860379"/>
            <a:ext cx="5038017" cy="1259515"/>
          </a:xfrm>
          <a:prstGeom prst="rect">
            <a:avLst/>
          </a:prstGeom>
          <a:solidFill>
            <a:schemeClr val="bg1"/>
          </a:solidFill>
          <a:effectLst>
            <a:outerShdw blurRad="127000" dist="254000" dir="7800000" algn="t" rotWithShape="0">
              <a:prstClr val="black">
                <a:alpha val="35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Aaron" panose="02020900000000000000" pitchFamily="18" charset="0"/>
              </a:rPr>
              <a:t>Prayer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Aaron" panose="02020900000000000000" pitchFamily="18" charset="0"/>
              </a:rPr>
              <a:t>Changes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Aaron" panose="02020900000000000000" pitchFamily="18" charset="0"/>
              </a:rPr>
              <a:t>Things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aron" panose="02020900000000000000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32264">
            <a:off x="498578" y="2077714"/>
            <a:ext cx="6705600" cy="1452398"/>
          </a:xfrm>
          <a:prstGeom prst="rect">
            <a:avLst/>
          </a:prstGeom>
          <a:solidFill>
            <a:srgbClr val="FFFF00"/>
          </a:solidFill>
          <a:effectLst>
            <a:outerShdw blurRad="127000" dist="254000" dir="2700000" algn="tl" rotWithShape="0">
              <a:prstClr val="black">
                <a:alpha val="35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Prayer Doesn’t </a:t>
            </a:r>
            <a:r>
              <a:rPr lang="en-US" sz="360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Change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Things … It </a:t>
            </a:r>
            <a:r>
              <a:rPr lang="en-US" sz="36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Changes </a:t>
            </a:r>
            <a:r>
              <a:rPr lang="en-US" sz="3600" dirty="0" smtClean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People</a:t>
            </a:r>
            <a:endParaRPr lang="en-US" sz="36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704633"/>
            <a:ext cx="127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60s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41442" y="2514600"/>
            <a:ext cx="1092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7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0s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" y="4114800"/>
            <a:ext cx="1092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80s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87103">
            <a:off x="2131368" y="3364561"/>
            <a:ext cx="6579164" cy="1899289"/>
          </a:xfrm>
          <a:prstGeom prst="rect">
            <a:avLst/>
          </a:prstGeom>
          <a:solidFill>
            <a:schemeClr val="bg1"/>
          </a:solidFill>
          <a:effectLst>
            <a:outerShdw blurRad="127000" dist="254000" dir="8100000" algn="tr" rotWithShape="0">
              <a:prstClr val="black">
                <a:alpha val="35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ero" pitchFamily="2" charset="0"/>
              </a:rPr>
              <a:t>P</a:t>
            </a:r>
            <a:r>
              <a:rPr lang="en-US" sz="3200" b="1" cap="small" dirty="0">
                <a:solidFill>
                  <a:srgbClr val="000000"/>
                </a:solidFill>
                <a:latin typeface="Aero" pitchFamily="2" charset="0"/>
              </a:rPr>
              <a:t>rayer</a:t>
            </a:r>
            <a:r>
              <a:rPr lang="en-US" sz="3200" b="1" dirty="0">
                <a:solidFill>
                  <a:srgbClr val="000000"/>
                </a:solidFill>
                <a:latin typeface="Aero" pitchFamily="2" charset="0"/>
              </a:rPr>
              <a:t> Do</a:t>
            </a:r>
            <a:r>
              <a:rPr lang="en-US" sz="3200" b="1" cap="small" dirty="0">
                <a:solidFill>
                  <a:srgbClr val="000000"/>
                </a:solidFill>
                <a:latin typeface="Aero" pitchFamily="2" charset="0"/>
              </a:rPr>
              <a:t>esn’t </a:t>
            </a:r>
            <a:r>
              <a:rPr lang="en-US" sz="3200" b="1" dirty="0">
                <a:solidFill>
                  <a:srgbClr val="FF0000"/>
                </a:solidFill>
                <a:latin typeface="Aero" pitchFamily="2" charset="0"/>
              </a:rPr>
              <a:t>C</a:t>
            </a:r>
            <a:r>
              <a:rPr lang="en-US" sz="3200" b="1" cap="small" dirty="0">
                <a:solidFill>
                  <a:srgbClr val="FF0000"/>
                </a:solidFill>
                <a:latin typeface="Aero" pitchFamily="2" charset="0"/>
              </a:rPr>
              <a:t>hange</a:t>
            </a:r>
            <a:r>
              <a:rPr lang="en-US" sz="3200" b="1" dirty="0">
                <a:solidFill>
                  <a:srgbClr val="000000"/>
                </a:solidFill>
                <a:latin typeface="Aero" pitchFamily="2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Aero" pitchFamily="2" charset="0"/>
              </a:rPr>
              <a:t>Things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ero" pitchFamily="2" charset="0"/>
              </a:rPr>
              <a:t>I</a:t>
            </a:r>
            <a:r>
              <a:rPr lang="en-US" sz="3200" b="1" cap="small" dirty="0" smtClean="0">
                <a:solidFill>
                  <a:srgbClr val="000000"/>
                </a:solidFill>
                <a:latin typeface="Aero" pitchFamily="2" charset="0"/>
              </a:rPr>
              <a:t>t</a:t>
            </a:r>
            <a:r>
              <a:rPr lang="en-US" sz="3200" b="1" dirty="0" smtClean="0">
                <a:solidFill>
                  <a:srgbClr val="000000"/>
                </a:solidFill>
                <a:latin typeface="Aero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ero" pitchFamily="2" charset="0"/>
              </a:rPr>
              <a:t>C</a:t>
            </a:r>
            <a:r>
              <a:rPr lang="en-US" sz="3200" b="1" cap="small" dirty="0">
                <a:solidFill>
                  <a:srgbClr val="FF0000"/>
                </a:solidFill>
                <a:latin typeface="Aero" pitchFamily="2" charset="0"/>
              </a:rPr>
              <a:t>hanges</a:t>
            </a:r>
            <a:r>
              <a:rPr lang="en-US" sz="3200" b="1" dirty="0">
                <a:solidFill>
                  <a:srgbClr val="000000"/>
                </a:solidFill>
                <a:latin typeface="Aero" pitchFamily="2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Aero" pitchFamily="2" charset="0"/>
              </a:rPr>
              <a:t>P</a:t>
            </a:r>
            <a:r>
              <a:rPr lang="en-US" sz="3200" b="1" cap="small" dirty="0" smtClean="0">
                <a:solidFill>
                  <a:srgbClr val="000000"/>
                </a:solidFill>
                <a:latin typeface="Aero" pitchFamily="2" charset="0"/>
              </a:rPr>
              <a:t>eople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ero" pitchFamily="2" charset="0"/>
              </a:rPr>
              <a:t>P</a:t>
            </a:r>
            <a:r>
              <a:rPr lang="en-US" sz="3200" b="1" cap="small" dirty="0" smtClean="0">
                <a:solidFill>
                  <a:srgbClr val="000000"/>
                </a:solidFill>
                <a:latin typeface="Aero" pitchFamily="2" charset="0"/>
              </a:rPr>
              <a:t>eople</a:t>
            </a:r>
            <a:r>
              <a:rPr lang="en-US" sz="3200" b="1" dirty="0" smtClean="0">
                <a:solidFill>
                  <a:srgbClr val="000000"/>
                </a:solidFill>
                <a:latin typeface="Aero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ero" pitchFamily="2" charset="0"/>
              </a:rPr>
              <a:t>C</a:t>
            </a:r>
            <a:r>
              <a:rPr lang="en-US" sz="3200" b="1" cap="small" dirty="0">
                <a:solidFill>
                  <a:srgbClr val="FF0000"/>
                </a:solidFill>
                <a:latin typeface="Aero" pitchFamily="2" charset="0"/>
              </a:rPr>
              <a:t>hange</a:t>
            </a:r>
            <a:r>
              <a:rPr lang="en-US" sz="3200" b="1" dirty="0">
                <a:solidFill>
                  <a:srgbClr val="000000"/>
                </a:solidFill>
                <a:latin typeface="Aero" pitchFamily="2" charset="0"/>
              </a:rPr>
              <a:t> T</a:t>
            </a:r>
            <a:r>
              <a:rPr lang="en-US" sz="3200" b="1" cap="small" dirty="0">
                <a:solidFill>
                  <a:srgbClr val="000000"/>
                </a:solidFill>
                <a:latin typeface="Aero" pitchFamily="2" charset="0"/>
              </a:rPr>
              <a:t>hings</a:t>
            </a:r>
            <a:endParaRPr lang="en-US" sz="3200" b="1" cap="small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1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4" grpId="1"/>
      <p:bldP spid="24" grpId="0"/>
      <p:bldP spid="24" grpId="1"/>
      <p:bldP spid="27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17-19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93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17-19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4561114" y="1062276"/>
            <a:ext cx="303459" cy="59467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4966230" y="129093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Jotham, 739-735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261257" y="903317"/>
            <a:ext cx="304800" cy="100584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381000" y="1246089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Pekah, 740-732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562764" y="1648692"/>
            <a:ext cx="303459" cy="205297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4967880" y="243393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Ahaz, 735-715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4259335" y="1911620"/>
            <a:ext cx="304800" cy="121258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370114" y="2323972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Hoshea</a:t>
            </a: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, 732-722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9" name="6-Point Star 38"/>
          <p:cNvSpPr/>
          <p:nvPr/>
        </p:nvSpPr>
        <p:spPr>
          <a:xfrm>
            <a:off x="4551848" y="5848961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6-Point Star 39"/>
          <p:cNvSpPr/>
          <p:nvPr/>
        </p:nvSpPr>
        <p:spPr>
          <a:xfrm>
            <a:off x="5240500" y="5847485"/>
            <a:ext cx="458004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572506 w 687003"/>
              <a:gd name="connsiteY4" fmla="*/ 343502 h 687003"/>
              <a:gd name="connsiteX5" fmla="*/ 687003 w 687003"/>
              <a:gd name="connsiteY5" fmla="*/ 515252 h 687003"/>
              <a:gd name="connsiteX6" fmla="*/ 458004 w 687003"/>
              <a:gd name="connsiteY6" fmla="*/ 515255 h 687003"/>
              <a:gd name="connsiteX7" fmla="*/ 343502 w 687003"/>
              <a:gd name="connsiteY7" fmla="*/ 687003 h 687003"/>
              <a:gd name="connsiteX8" fmla="*/ 228999 w 687003"/>
              <a:gd name="connsiteY8" fmla="*/ 515255 h 687003"/>
              <a:gd name="connsiteX9" fmla="*/ 0 w 687003"/>
              <a:gd name="connsiteY9" fmla="*/ 515252 h 687003"/>
              <a:gd name="connsiteX10" fmla="*/ 114497 w 687003"/>
              <a:gd name="connsiteY10" fmla="*/ 343502 h 687003"/>
              <a:gd name="connsiteX11" fmla="*/ 0 w 687003"/>
              <a:gd name="connsiteY11" fmla="*/ 171751 h 687003"/>
              <a:gd name="connsiteX0" fmla="*/ 0 w 572506"/>
              <a:gd name="connsiteY0" fmla="*/ 171751 h 687003"/>
              <a:gd name="connsiteX1" fmla="*/ 228999 w 572506"/>
              <a:gd name="connsiteY1" fmla="*/ 171748 h 687003"/>
              <a:gd name="connsiteX2" fmla="*/ 343502 w 572506"/>
              <a:gd name="connsiteY2" fmla="*/ 0 h 687003"/>
              <a:gd name="connsiteX3" fmla="*/ 458004 w 572506"/>
              <a:gd name="connsiteY3" fmla="*/ 171748 h 687003"/>
              <a:gd name="connsiteX4" fmla="*/ 572506 w 572506"/>
              <a:gd name="connsiteY4" fmla="*/ 343502 h 687003"/>
              <a:gd name="connsiteX5" fmla="*/ 458004 w 572506"/>
              <a:gd name="connsiteY5" fmla="*/ 515255 h 687003"/>
              <a:gd name="connsiteX6" fmla="*/ 343502 w 572506"/>
              <a:gd name="connsiteY6" fmla="*/ 687003 h 687003"/>
              <a:gd name="connsiteX7" fmla="*/ 228999 w 572506"/>
              <a:gd name="connsiteY7" fmla="*/ 515255 h 687003"/>
              <a:gd name="connsiteX8" fmla="*/ 0 w 572506"/>
              <a:gd name="connsiteY8" fmla="*/ 515252 h 687003"/>
              <a:gd name="connsiteX9" fmla="*/ 114497 w 572506"/>
              <a:gd name="connsiteY9" fmla="*/ 343502 h 687003"/>
              <a:gd name="connsiteX10" fmla="*/ 0 w 572506"/>
              <a:gd name="connsiteY10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171748 h 687003"/>
              <a:gd name="connsiteX4" fmla="*/ 458004 w 458004"/>
              <a:gd name="connsiteY4" fmla="*/ 515255 h 687003"/>
              <a:gd name="connsiteX5" fmla="*/ 343502 w 458004"/>
              <a:gd name="connsiteY5" fmla="*/ 687003 h 687003"/>
              <a:gd name="connsiteX6" fmla="*/ 228999 w 458004"/>
              <a:gd name="connsiteY6" fmla="*/ 515255 h 687003"/>
              <a:gd name="connsiteX7" fmla="*/ 0 w 458004"/>
              <a:gd name="connsiteY7" fmla="*/ 515252 h 687003"/>
              <a:gd name="connsiteX8" fmla="*/ 114497 w 458004"/>
              <a:gd name="connsiteY8" fmla="*/ 343502 h 687003"/>
              <a:gd name="connsiteX9" fmla="*/ 0 w 458004"/>
              <a:gd name="connsiteY9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004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lnTo>
                  <a:pt x="458004" y="171748"/>
                </a:lnTo>
                <a:lnTo>
                  <a:pt x="458004" y="515255"/>
                </a:lnTo>
                <a:lnTo>
                  <a:pt x="343502" y="687003"/>
                </a:ln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7" grpId="0" animBg="1"/>
      <p:bldP spid="28" grpId="0"/>
      <p:bldP spid="29" grpId="0" animBg="1"/>
      <p:bldP spid="31" grpId="0"/>
      <p:bldP spid="32" grpId="0" animBg="1"/>
      <p:bldP spid="33" grpId="0"/>
      <p:bldP spid="35" grpId="0" animBg="1"/>
      <p:bldP spid="38" grpId="0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17-19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17-19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pic>
        <p:nvPicPr>
          <p:cNvPr id="41" name="Picture 40" descr="Israel (greater).jpg"/>
          <p:cNvPicPr>
            <a:picLocks noChangeAspect="1"/>
          </p:cNvPicPr>
          <p:nvPr/>
        </p:nvPicPr>
        <p:blipFill rotWithShape="1">
          <a:blip r:embed="rId11"/>
          <a:srcRect l="33470" t="4191" r="8306" b="44166"/>
          <a:stretch/>
        </p:blipFill>
        <p:spPr>
          <a:xfrm rot="154223">
            <a:off x="1094632" y="305234"/>
            <a:ext cx="7191756" cy="4978908"/>
          </a:xfrm>
          <a:prstGeom prst="rect">
            <a:avLst/>
          </a:prstGeom>
          <a:effectLst>
            <a:outerShdw blurRad="76200" dist="317500" dir="2700000" algn="tl" rotWithShape="0">
              <a:prstClr val="black">
                <a:alpha val="30000"/>
              </a:prstClr>
            </a:outerShdw>
            <a:softEdge rad="127000"/>
          </a:effectLst>
        </p:spPr>
      </p:pic>
      <p:sp>
        <p:nvSpPr>
          <p:cNvPr id="42" name="Freeform 41"/>
          <p:cNvSpPr/>
          <p:nvPr/>
        </p:nvSpPr>
        <p:spPr>
          <a:xfrm>
            <a:off x="2691741" y="3186544"/>
            <a:ext cx="2169885" cy="1973943"/>
          </a:xfrm>
          <a:custGeom>
            <a:avLst/>
            <a:gdLst>
              <a:gd name="connsiteX0" fmla="*/ 2148114 w 2169885"/>
              <a:gd name="connsiteY0" fmla="*/ 275771 h 1879600"/>
              <a:gd name="connsiteX1" fmla="*/ 2133600 w 2169885"/>
              <a:gd name="connsiteY1" fmla="*/ 457200 h 1879600"/>
              <a:gd name="connsiteX2" fmla="*/ 2039257 w 2169885"/>
              <a:gd name="connsiteY2" fmla="*/ 580571 h 1879600"/>
              <a:gd name="connsiteX3" fmla="*/ 2010228 w 2169885"/>
              <a:gd name="connsiteY3" fmla="*/ 660400 h 1879600"/>
              <a:gd name="connsiteX4" fmla="*/ 1952171 w 2169885"/>
              <a:gd name="connsiteY4" fmla="*/ 747486 h 1879600"/>
              <a:gd name="connsiteX5" fmla="*/ 1973943 w 2169885"/>
              <a:gd name="connsiteY5" fmla="*/ 820057 h 1879600"/>
              <a:gd name="connsiteX6" fmla="*/ 1930400 w 2169885"/>
              <a:gd name="connsiteY6" fmla="*/ 907143 h 1879600"/>
              <a:gd name="connsiteX7" fmla="*/ 1930400 w 2169885"/>
              <a:gd name="connsiteY7" fmla="*/ 979714 h 1879600"/>
              <a:gd name="connsiteX8" fmla="*/ 1908628 w 2169885"/>
              <a:gd name="connsiteY8" fmla="*/ 1030514 h 1879600"/>
              <a:gd name="connsiteX9" fmla="*/ 1908628 w 2169885"/>
              <a:gd name="connsiteY9" fmla="*/ 1066800 h 1879600"/>
              <a:gd name="connsiteX10" fmla="*/ 1901371 w 2169885"/>
              <a:gd name="connsiteY10" fmla="*/ 1110343 h 1879600"/>
              <a:gd name="connsiteX11" fmla="*/ 1908628 w 2169885"/>
              <a:gd name="connsiteY11" fmla="*/ 1175657 h 1879600"/>
              <a:gd name="connsiteX12" fmla="*/ 1952171 w 2169885"/>
              <a:gd name="connsiteY12" fmla="*/ 1226457 h 1879600"/>
              <a:gd name="connsiteX13" fmla="*/ 1959428 w 2169885"/>
              <a:gd name="connsiteY13" fmla="*/ 1320800 h 1879600"/>
              <a:gd name="connsiteX14" fmla="*/ 1944914 w 2169885"/>
              <a:gd name="connsiteY14" fmla="*/ 1415143 h 1879600"/>
              <a:gd name="connsiteX15" fmla="*/ 1915885 w 2169885"/>
              <a:gd name="connsiteY15" fmla="*/ 1574800 h 1879600"/>
              <a:gd name="connsiteX16" fmla="*/ 1850571 w 2169885"/>
              <a:gd name="connsiteY16" fmla="*/ 1618343 h 1879600"/>
              <a:gd name="connsiteX17" fmla="*/ 1836057 w 2169885"/>
              <a:gd name="connsiteY17" fmla="*/ 1705428 h 1879600"/>
              <a:gd name="connsiteX18" fmla="*/ 1879600 w 2169885"/>
              <a:gd name="connsiteY18" fmla="*/ 1843314 h 1879600"/>
              <a:gd name="connsiteX19" fmla="*/ 1879600 w 2169885"/>
              <a:gd name="connsiteY19" fmla="*/ 1843314 h 1879600"/>
              <a:gd name="connsiteX20" fmla="*/ 1480457 w 2169885"/>
              <a:gd name="connsiteY20" fmla="*/ 1879600 h 1879600"/>
              <a:gd name="connsiteX21" fmla="*/ 849085 w 2169885"/>
              <a:gd name="connsiteY21" fmla="*/ 1865086 h 1879600"/>
              <a:gd name="connsiteX22" fmla="*/ 595085 w 2169885"/>
              <a:gd name="connsiteY22" fmla="*/ 1857828 h 1879600"/>
              <a:gd name="connsiteX23" fmla="*/ 377371 w 2169885"/>
              <a:gd name="connsiteY23" fmla="*/ 1727200 h 1879600"/>
              <a:gd name="connsiteX24" fmla="*/ 166914 w 2169885"/>
              <a:gd name="connsiteY24" fmla="*/ 1516743 h 1879600"/>
              <a:gd name="connsiteX25" fmla="*/ 0 w 2169885"/>
              <a:gd name="connsiteY25" fmla="*/ 1320800 h 1879600"/>
              <a:gd name="connsiteX26" fmla="*/ 326571 w 2169885"/>
              <a:gd name="connsiteY26" fmla="*/ 1059543 h 1879600"/>
              <a:gd name="connsiteX27" fmla="*/ 500743 w 2169885"/>
              <a:gd name="connsiteY27" fmla="*/ 892628 h 1879600"/>
              <a:gd name="connsiteX28" fmla="*/ 624114 w 2169885"/>
              <a:gd name="connsiteY28" fmla="*/ 638628 h 1879600"/>
              <a:gd name="connsiteX29" fmla="*/ 660400 w 2169885"/>
              <a:gd name="connsiteY29" fmla="*/ 515257 h 1879600"/>
              <a:gd name="connsiteX30" fmla="*/ 798285 w 2169885"/>
              <a:gd name="connsiteY30" fmla="*/ 239486 h 1879600"/>
              <a:gd name="connsiteX31" fmla="*/ 856343 w 2169885"/>
              <a:gd name="connsiteY31" fmla="*/ 65314 h 1879600"/>
              <a:gd name="connsiteX32" fmla="*/ 1052285 w 2169885"/>
              <a:gd name="connsiteY32" fmla="*/ 0 h 1879600"/>
              <a:gd name="connsiteX33" fmla="*/ 1153885 w 2169885"/>
              <a:gd name="connsiteY33" fmla="*/ 29028 h 1879600"/>
              <a:gd name="connsiteX34" fmla="*/ 1364343 w 2169885"/>
              <a:gd name="connsiteY34" fmla="*/ 137886 h 1879600"/>
              <a:gd name="connsiteX35" fmla="*/ 1560285 w 2169885"/>
              <a:gd name="connsiteY35" fmla="*/ 137886 h 1879600"/>
              <a:gd name="connsiteX36" fmla="*/ 1734457 w 2169885"/>
              <a:gd name="connsiteY36" fmla="*/ 188686 h 1879600"/>
              <a:gd name="connsiteX37" fmla="*/ 1995714 w 2169885"/>
              <a:gd name="connsiteY37" fmla="*/ 188686 h 1879600"/>
              <a:gd name="connsiteX38" fmla="*/ 2104571 w 2169885"/>
              <a:gd name="connsiteY38" fmla="*/ 203200 h 1879600"/>
              <a:gd name="connsiteX39" fmla="*/ 2169885 w 2169885"/>
              <a:gd name="connsiteY39" fmla="*/ 203200 h 1879600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326571 w 2169885"/>
              <a:gd name="connsiteY26" fmla="*/ 1153886 h 1973943"/>
              <a:gd name="connsiteX27" fmla="*/ 500743 w 2169885"/>
              <a:gd name="connsiteY27" fmla="*/ 986971 h 1973943"/>
              <a:gd name="connsiteX28" fmla="*/ 624114 w 2169885"/>
              <a:gd name="connsiteY28" fmla="*/ 732971 h 1973943"/>
              <a:gd name="connsiteX29" fmla="*/ 660400 w 2169885"/>
              <a:gd name="connsiteY29" fmla="*/ 609600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64343 w 2169885"/>
              <a:gd name="connsiteY34" fmla="*/ 232229 h 1973943"/>
              <a:gd name="connsiteX35" fmla="*/ 1560285 w 2169885"/>
              <a:gd name="connsiteY35" fmla="*/ 232229 h 1973943"/>
              <a:gd name="connsiteX36" fmla="*/ 1734457 w 2169885"/>
              <a:gd name="connsiteY36" fmla="*/ 283029 h 1973943"/>
              <a:gd name="connsiteX37" fmla="*/ 1995714 w 2169885"/>
              <a:gd name="connsiteY37" fmla="*/ 283029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326571 w 2169885"/>
              <a:gd name="connsiteY26" fmla="*/ 1153886 h 1973943"/>
              <a:gd name="connsiteX27" fmla="*/ 500743 w 2169885"/>
              <a:gd name="connsiteY27" fmla="*/ 986971 h 1973943"/>
              <a:gd name="connsiteX28" fmla="*/ 624114 w 2169885"/>
              <a:gd name="connsiteY28" fmla="*/ 732971 h 1973943"/>
              <a:gd name="connsiteX29" fmla="*/ 616857 w 2169885"/>
              <a:gd name="connsiteY29" fmla="*/ 638629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64343 w 2169885"/>
              <a:gd name="connsiteY34" fmla="*/ 232229 h 1973943"/>
              <a:gd name="connsiteX35" fmla="*/ 1560285 w 2169885"/>
              <a:gd name="connsiteY35" fmla="*/ 232229 h 1973943"/>
              <a:gd name="connsiteX36" fmla="*/ 1734457 w 2169885"/>
              <a:gd name="connsiteY36" fmla="*/ 283029 h 1973943"/>
              <a:gd name="connsiteX37" fmla="*/ 1995714 w 2169885"/>
              <a:gd name="connsiteY37" fmla="*/ 283029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326571 w 2169885"/>
              <a:gd name="connsiteY26" fmla="*/ 1153886 h 1973943"/>
              <a:gd name="connsiteX27" fmla="*/ 500743 w 2169885"/>
              <a:gd name="connsiteY27" fmla="*/ 986971 h 1973943"/>
              <a:gd name="connsiteX28" fmla="*/ 573314 w 2169885"/>
              <a:gd name="connsiteY28" fmla="*/ 798286 h 1973943"/>
              <a:gd name="connsiteX29" fmla="*/ 616857 w 2169885"/>
              <a:gd name="connsiteY29" fmla="*/ 638629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64343 w 2169885"/>
              <a:gd name="connsiteY34" fmla="*/ 232229 h 1973943"/>
              <a:gd name="connsiteX35" fmla="*/ 1560285 w 2169885"/>
              <a:gd name="connsiteY35" fmla="*/ 232229 h 1973943"/>
              <a:gd name="connsiteX36" fmla="*/ 1734457 w 2169885"/>
              <a:gd name="connsiteY36" fmla="*/ 283029 h 1973943"/>
              <a:gd name="connsiteX37" fmla="*/ 1995714 w 2169885"/>
              <a:gd name="connsiteY37" fmla="*/ 283029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326571 w 2169885"/>
              <a:gd name="connsiteY26" fmla="*/ 1153886 h 1973943"/>
              <a:gd name="connsiteX27" fmla="*/ 442686 w 2169885"/>
              <a:gd name="connsiteY27" fmla="*/ 965200 h 1973943"/>
              <a:gd name="connsiteX28" fmla="*/ 573314 w 2169885"/>
              <a:gd name="connsiteY28" fmla="*/ 798286 h 1973943"/>
              <a:gd name="connsiteX29" fmla="*/ 616857 w 2169885"/>
              <a:gd name="connsiteY29" fmla="*/ 638629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64343 w 2169885"/>
              <a:gd name="connsiteY34" fmla="*/ 232229 h 1973943"/>
              <a:gd name="connsiteX35" fmla="*/ 1560285 w 2169885"/>
              <a:gd name="connsiteY35" fmla="*/ 232229 h 1973943"/>
              <a:gd name="connsiteX36" fmla="*/ 1734457 w 2169885"/>
              <a:gd name="connsiteY36" fmla="*/ 283029 h 1973943"/>
              <a:gd name="connsiteX37" fmla="*/ 1995714 w 2169885"/>
              <a:gd name="connsiteY37" fmla="*/ 283029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217714 w 2169885"/>
              <a:gd name="connsiteY26" fmla="*/ 1211944 h 1973943"/>
              <a:gd name="connsiteX27" fmla="*/ 442686 w 2169885"/>
              <a:gd name="connsiteY27" fmla="*/ 965200 h 1973943"/>
              <a:gd name="connsiteX28" fmla="*/ 573314 w 2169885"/>
              <a:gd name="connsiteY28" fmla="*/ 798286 h 1973943"/>
              <a:gd name="connsiteX29" fmla="*/ 616857 w 2169885"/>
              <a:gd name="connsiteY29" fmla="*/ 638629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64343 w 2169885"/>
              <a:gd name="connsiteY34" fmla="*/ 232229 h 1973943"/>
              <a:gd name="connsiteX35" fmla="*/ 1560285 w 2169885"/>
              <a:gd name="connsiteY35" fmla="*/ 232229 h 1973943"/>
              <a:gd name="connsiteX36" fmla="*/ 1734457 w 2169885"/>
              <a:gd name="connsiteY36" fmla="*/ 283029 h 1973943"/>
              <a:gd name="connsiteX37" fmla="*/ 1995714 w 2169885"/>
              <a:gd name="connsiteY37" fmla="*/ 283029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217714 w 2169885"/>
              <a:gd name="connsiteY26" fmla="*/ 1211944 h 1973943"/>
              <a:gd name="connsiteX27" fmla="*/ 442686 w 2169885"/>
              <a:gd name="connsiteY27" fmla="*/ 965200 h 1973943"/>
              <a:gd name="connsiteX28" fmla="*/ 573314 w 2169885"/>
              <a:gd name="connsiteY28" fmla="*/ 798286 h 1973943"/>
              <a:gd name="connsiteX29" fmla="*/ 616857 w 2169885"/>
              <a:gd name="connsiteY29" fmla="*/ 638629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93371 w 2169885"/>
              <a:gd name="connsiteY34" fmla="*/ 195944 h 1973943"/>
              <a:gd name="connsiteX35" fmla="*/ 1560285 w 2169885"/>
              <a:gd name="connsiteY35" fmla="*/ 232229 h 1973943"/>
              <a:gd name="connsiteX36" fmla="*/ 1734457 w 2169885"/>
              <a:gd name="connsiteY36" fmla="*/ 283029 h 1973943"/>
              <a:gd name="connsiteX37" fmla="*/ 1995714 w 2169885"/>
              <a:gd name="connsiteY37" fmla="*/ 283029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217714 w 2169885"/>
              <a:gd name="connsiteY26" fmla="*/ 1211944 h 1973943"/>
              <a:gd name="connsiteX27" fmla="*/ 442686 w 2169885"/>
              <a:gd name="connsiteY27" fmla="*/ 965200 h 1973943"/>
              <a:gd name="connsiteX28" fmla="*/ 573314 w 2169885"/>
              <a:gd name="connsiteY28" fmla="*/ 798286 h 1973943"/>
              <a:gd name="connsiteX29" fmla="*/ 616857 w 2169885"/>
              <a:gd name="connsiteY29" fmla="*/ 638629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93371 w 2169885"/>
              <a:gd name="connsiteY34" fmla="*/ 195944 h 1973943"/>
              <a:gd name="connsiteX35" fmla="*/ 1560285 w 2169885"/>
              <a:gd name="connsiteY35" fmla="*/ 232229 h 1973943"/>
              <a:gd name="connsiteX36" fmla="*/ 1770742 w 2169885"/>
              <a:gd name="connsiteY36" fmla="*/ 261258 h 1973943"/>
              <a:gd name="connsiteX37" fmla="*/ 1995714 w 2169885"/>
              <a:gd name="connsiteY37" fmla="*/ 283029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217714 w 2169885"/>
              <a:gd name="connsiteY26" fmla="*/ 1211944 h 1973943"/>
              <a:gd name="connsiteX27" fmla="*/ 442686 w 2169885"/>
              <a:gd name="connsiteY27" fmla="*/ 965200 h 1973943"/>
              <a:gd name="connsiteX28" fmla="*/ 573314 w 2169885"/>
              <a:gd name="connsiteY28" fmla="*/ 798286 h 1973943"/>
              <a:gd name="connsiteX29" fmla="*/ 616857 w 2169885"/>
              <a:gd name="connsiteY29" fmla="*/ 638629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93371 w 2169885"/>
              <a:gd name="connsiteY34" fmla="*/ 195944 h 1973943"/>
              <a:gd name="connsiteX35" fmla="*/ 1560285 w 2169885"/>
              <a:gd name="connsiteY35" fmla="*/ 232229 h 1973943"/>
              <a:gd name="connsiteX36" fmla="*/ 1770742 w 2169885"/>
              <a:gd name="connsiteY36" fmla="*/ 261258 h 1973943"/>
              <a:gd name="connsiteX37" fmla="*/ 1959428 w 2169885"/>
              <a:gd name="connsiteY37" fmla="*/ 254000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169885" h="1973943">
                <a:moveTo>
                  <a:pt x="2148114" y="370114"/>
                </a:moveTo>
                <a:lnTo>
                  <a:pt x="2133600" y="551543"/>
                </a:lnTo>
                <a:lnTo>
                  <a:pt x="2039257" y="674914"/>
                </a:lnTo>
                <a:lnTo>
                  <a:pt x="2010228" y="754743"/>
                </a:lnTo>
                <a:lnTo>
                  <a:pt x="1952171" y="841829"/>
                </a:lnTo>
                <a:lnTo>
                  <a:pt x="1973943" y="914400"/>
                </a:lnTo>
                <a:lnTo>
                  <a:pt x="1930400" y="1001486"/>
                </a:lnTo>
                <a:lnTo>
                  <a:pt x="1930400" y="1074057"/>
                </a:lnTo>
                <a:lnTo>
                  <a:pt x="1908628" y="1124857"/>
                </a:lnTo>
                <a:lnTo>
                  <a:pt x="1908628" y="1161143"/>
                </a:lnTo>
                <a:lnTo>
                  <a:pt x="1901371" y="1204686"/>
                </a:lnTo>
                <a:lnTo>
                  <a:pt x="1908628" y="1270000"/>
                </a:lnTo>
                <a:lnTo>
                  <a:pt x="1952171" y="1320800"/>
                </a:lnTo>
                <a:lnTo>
                  <a:pt x="1959428" y="1415143"/>
                </a:lnTo>
                <a:lnTo>
                  <a:pt x="1944914" y="1509486"/>
                </a:lnTo>
                <a:lnTo>
                  <a:pt x="1915885" y="1669143"/>
                </a:lnTo>
                <a:lnTo>
                  <a:pt x="1850571" y="1712686"/>
                </a:lnTo>
                <a:lnTo>
                  <a:pt x="1836057" y="1799771"/>
                </a:lnTo>
                <a:lnTo>
                  <a:pt x="1879600" y="1937657"/>
                </a:lnTo>
                <a:lnTo>
                  <a:pt x="1879600" y="1937657"/>
                </a:lnTo>
                <a:lnTo>
                  <a:pt x="1480457" y="1973943"/>
                </a:lnTo>
                <a:lnTo>
                  <a:pt x="849085" y="1959429"/>
                </a:lnTo>
                <a:lnTo>
                  <a:pt x="595085" y="1952171"/>
                </a:lnTo>
                <a:lnTo>
                  <a:pt x="377371" y="1821543"/>
                </a:lnTo>
                <a:lnTo>
                  <a:pt x="166914" y="1611086"/>
                </a:lnTo>
                <a:lnTo>
                  <a:pt x="0" y="1415143"/>
                </a:lnTo>
                <a:lnTo>
                  <a:pt x="217714" y="1211944"/>
                </a:lnTo>
                <a:lnTo>
                  <a:pt x="442686" y="965200"/>
                </a:lnTo>
                <a:lnTo>
                  <a:pt x="573314" y="798286"/>
                </a:lnTo>
                <a:lnTo>
                  <a:pt x="616857" y="638629"/>
                </a:lnTo>
                <a:lnTo>
                  <a:pt x="798285" y="333829"/>
                </a:lnTo>
                <a:lnTo>
                  <a:pt x="856343" y="159657"/>
                </a:lnTo>
                <a:lnTo>
                  <a:pt x="943428" y="0"/>
                </a:lnTo>
                <a:cubicBezTo>
                  <a:pt x="1013580" y="41124"/>
                  <a:pt x="1078895" y="90714"/>
                  <a:pt x="1153885" y="123371"/>
                </a:cubicBezTo>
                <a:cubicBezTo>
                  <a:pt x="1228875" y="156028"/>
                  <a:pt x="1323218" y="159658"/>
                  <a:pt x="1393371" y="195944"/>
                </a:cubicBezTo>
                <a:lnTo>
                  <a:pt x="1560285" y="232229"/>
                </a:lnTo>
                <a:lnTo>
                  <a:pt x="1770742" y="261258"/>
                </a:lnTo>
                <a:lnTo>
                  <a:pt x="1959428" y="254000"/>
                </a:lnTo>
                <a:lnTo>
                  <a:pt x="2104571" y="297543"/>
                </a:lnTo>
                <a:lnTo>
                  <a:pt x="2169885" y="297543"/>
                </a:lnTo>
              </a:path>
            </a:pathLst>
          </a:custGeom>
          <a:solidFill>
            <a:srgbClr val="548235">
              <a:alpha val="8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505859" y="369455"/>
            <a:ext cx="2677886" cy="4172857"/>
          </a:xfrm>
          <a:custGeom>
            <a:avLst/>
            <a:gdLst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84629 w 2677886"/>
              <a:gd name="connsiteY64" fmla="*/ 3091543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57086 w 2677886"/>
              <a:gd name="connsiteY72" fmla="*/ 3454400 h 4172857"/>
              <a:gd name="connsiteX73" fmla="*/ 1328057 w 2677886"/>
              <a:gd name="connsiteY73" fmla="*/ 3556000 h 4172857"/>
              <a:gd name="connsiteX74" fmla="*/ 1277257 w 2677886"/>
              <a:gd name="connsiteY74" fmla="*/ 3512457 h 4172857"/>
              <a:gd name="connsiteX75" fmla="*/ 1255486 w 2677886"/>
              <a:gd name="connsiteY75" fmla="*/ 3447143 h 4172857"/>
              <a:gd name="connsiteX76" fmla="*/ 1299029 w 2677886"/>
              <a:gd name="connsiteY76" fmla="*/ 3679371 h 4172857"/>
              <a:gd name="connsiteX77" fmla="*/ 1284515 w 2677886"/>
              <a:gd name="connsiteY77" fmla="*/ 3817257 h 4172857"/>
              <a:gd name="connsiteX78" fmla="*/ 1291772 w 2677886"/>
              <a:gd name="connsiteY78" fmla="*/ 3904343 h 4172857"/>
              <a:gd name="connsiteX79" fmla="*/ 1277257 w 2677886"/>
              <a:gd name="connsiteY79" fmla="*/ 3962400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84629 w 2677886"/>
              <a:gd name="connsiteY64" fmla="*/ 3091543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28057 w 2677886"/>
              <a:gd name="connsiteY73" fmla="*/ 3556000 h 4172857"/>
              <a:gd name="connsiteX74" fmla="*/ 1277257 w 2677886"/>
              <a:gd name="connsiteY74" fmla="*/ 3512457 h 4172857"/>
              <a:gd name="connsiteX75" fmla="*/ 1255486 w 2677886"/>
              <a:gd name="connsiteY75" fmla="*/ 3447143 h 4172857"/>
              <a:gd name="connsiteX76" fmla="*/ 1299029 w 2677886"/>
              <a:gd name="connsiteY76" fmla="*/ 3679371 h 4172857"/>
              <a:gd name="connsiteX77" fmla="*/ 1284515 w 2677886"/>
              <a:gd name="connsiteY77" fmla="*/ 3817257 h 4172857"/>
              <a:gd name="connsiteX78" fmla="*/ 1291772 w 2677886"/>
              <a:gd name="connsiteY78" fmla="*/ 3904343 h 4172857"/>
              <a:gd name="connsiteX79" fmla="*/ 1277257 w 2677886"/>
              <a:gd name="connsiteY79" fmla="*/ 3962400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84629 w 2677886"/>
              <a:gd name="connsiteY64" fmla="*/ 3091543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55486 w 2677886"/>
              <a:gd name="connsiteY75" fmla="*/ 3447143 h 4172857"/>
              <a:gd name="connsiteX76" fmla="*/ 1299029 w 2677886"/>
              <a:gd name="connsiteY76" fmla="*/ 3679371 h 4172857"/>
              <a:gd name="connsiteX77" fmla="*/ 1284515 w 2677886"/>
              <a:gd name="connsiteY77" fmla="*/ 3817257 h 4172857"/>
              <a:gd name="connsiteX78" fmla="*/ 1291772 w 2677886"/>
              <a:gd name="connsiteY78" fmla="*/ 3904343 h 4172857"/>
              <a:gd name="connsiteX79" fmla="*/ 1277257 w 2677886"/>
              <a:gd name="connsiteY79" fmla="*/ 3962400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84629 w 2677886"/>
              <a:gd name="connsiteY64" fmla="*/ 3091543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55486 w 2677886"/>
              <a:gd name="connsiteY75" fmla="*/ 3447143 h 4172857"/>
              <a:gd name="connsiteX76" fmla="*/ 1299029 w 2677886"/>
              <a:gd name="connsiteY76" fmla="*/ 3679371 h 4172857"/>
              <a:gd name="connsiteX77" fmla="*/ 1277258 w 2677886"/>
              <a:gd name="connsiteY77" fmla="*/ 3824515 h 4172857"/>
              <a:gd name="connsiteX78" fmla="*/ 1291772 w 2677886"/>
              <a:gd name="connsiteY78" fmla="*/ 3904343 h 4172857"/>
              <a:gd name="connsiteX79" fmla="*/ 1277257 w 2677886"/>
              <a:gd name="connsiteY79" fmla="*/ 3962400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84629 w 2677886"/>
              <a:gd name="connsiteY64" fmla="*/ 3091543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55486 w 2677886"/>
              <a:gd name="connsiteY75" fmla="*/ 3447143 h 4172857"/>
              <a:gd name="connsiteX76" fmla="*/ 1299029 w 2677886"/>
              <a:gd name="connsiteY76" fmla="*/ 3679371 h 4172857"/>
              <a:gd name="connsiteX77" fmla="*/ 1277258 w 2677886"/>
              <a:gd name="connsiteY77" fmla="*/ 3824515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84629 w 2677886"/>
              <a:gd name="connsiteY64" fmla="*/ 3091543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55486 w 2677886"/>
              <a:gd name="connsiteY75" fmla="*/ 3447143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84629 w 2677886"/>
              <a:gd name="connsiteY64" fmla="*/ 3091543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60978 w 2677886"/>
              <a:gd name="connsiteY23" fmla="*/ 1157610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47141 w 2677886"/>
              <a:gd name="connsiteY77" fmla="*/ 3778705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85694 w 2677886"/>
              <a:gd name="connsiteY76" fmla="*/ 3667941 h 4172857"/>
              <a:gd name="connsiteX77" fmla="*/ 1247141 w 2677886"/>
              <a:gd name="connsiteY77" fmla="*/ 3778705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85694 w 2677886"/>
              <a:gd name="connsiteY76" fmla="*/ 3667941 h 4172857"/>
              <a:gd name="connsiteX77" fmla="*/ 1247141 w 2677886"/>
              <a:gd name="connsiteY77" fmla="*/ 3778705 h 4172857"/>
              <a:gd name="connsiteX78" fmla="*/ 1267007 w 2677886"/>
              <a:gd name="connsiteY78" fmla="*/ 3860528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85694 w 2677886"/>
              <a:gd name="connsiteY76" fmla="*/ 3667941 h 4172857"/>
              <a:gd name="connsiteX77" fmla="*/ 1246596 w 2677886"/>
              <a:gd name="connsiteY77" fmla="*/ 3709670 h 4172857"/>
              <a:gd name="connsiteX78" fmla="*/ 1247141 w 2677886"/>
              <a:gd name="connsiteY78" fmla="*/ 3778705 h 4172857"/>
              <a:gd name="connsiteX79" fmla="*/ 1267007 w 2677886"/>
              <a:gd name="connsiteY79" fmla="*/ 3860528 h 4172857"/>
              <a:gd name="connsiteX80" fmla="*/ 1226457 w 2677886"/>
              <a:gd name="connsiteY80" fmla="*/ 3933371 h 4172857"/>
              <a:gd name="connsiteX81" fmla="*/ 1277257 w 2677886"/>
              <a:gd name="connsiteY81" fmla="*/ 4100286 h 4172857"/>
              <a:gd name="connsiteX82" fmla="*/ 1270000 w 2677886"/>
              <a:gd name="connsiteY82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7353 w 2677886"/>
              <a:gd name="connsiteY73" fmla="*/ 3523615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85694 w 2677886"/>
              <a:gd name="connsiteY76" fmla="*/ 3667941 h 4172857"/>
              <a:gd name="connsiteX77" fmla="*/ 1246596 w 2677886"/>
              <a:gd name="connsiteY77" fmla="*/ 3709670 h 4172857"/>
              <a:gd name="connsiteX78" fmla="*/ 1247141 w 2677886"/>
              <a:gd name="connsiteY78" fmla="*/ 3778705 h 4172857"/>
              <a:gd name="connsiteX79" fmla="*/ 1267007 w 2677886"/>
              <a:gd name="connsiteY79" fmla="*/ 3860528 h 4172857"/>
              <a:gd name="connsiteX80" fmla="*/ 1226457 w 2677886"/>
              <a:gd name="connsiteY80" fmla="*/ 3933371 h 4172857"/>
              <a:gd name="connsiteX81" fmla="*/ 1277257 w 2677886"/>
              <a:gd name="connsiteY81" fmla="*/ 4100286 h 4172857"/>
              <a:gd name="connsiteX82" fmla="*/ 1270000 w 2677886"/>
              <a:gd name="connsiteY82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7353 w 2677886"/>
              <a:gd name="connsiteY73" fmla="*/ 3523615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85694 w 2677886"/>
              <a:gd name="connsiteY76" fmla="*/ 3667941 h 4172857"/>
              <a:gd name="connsiteX77" fmla="*/ 1246596 w 2677886"/>
              <a:gd name="connsiteY77" fmla="*/ 3709670 h 4172857"/>
              <a:gd name="connsiteX78" fmla="*/ 1247141 w 2677886"/>
              <a:gd name="connsiteY78" fmla="*/ 3778705 h 4172857"/>
              <a:gd name="connsiteX79" fmla="*/ 1246052 w 2677886"/>
              <a:gd name="connsiteY79" fmla="*/ 3854813 h 4172857"/>
              <a:gd name="connsiteX80" fmla="*/ 1226457 w 2677886"/>
              <a:gd name="connsiteY80" fmla="*/ 3933371 h 4172857"/>
              <a:gd name="connsiteX81" fmla="*/ 1277257 w 2677886"/>
              <a:gd name="connsiteY81" fmla="*/ 4100286 h 4172857"/>
              <a:gd name="connsiteX82" fmla="*/ 1270000 w 2677886"/>
              <a:gd name="connsiteY82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7353 w 2677886"/>
              <a:gd name="connsiteY73" fmla="*/ 3523615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85694 w 2677886"/>
              <a:gd name="connsiteY76" fmla="*/ 3667941 h 4172857"/>
              <a:gd name="connsiteX77" fmla="*/ 1246596 w 2677886"/>
              <a:gd name="connsiteY77" fmla="*/ 3692525 h 4172857"/>
              <a:gd name="connsiteX78" fmla="*/ 1247141 w 2677886"/>
              <a:gd name="connsiteY78" fmla="*/ 3778705 h 4172857"/>
              <a:gd name="connsiteX79" fmla="*/ 1246052 w 2677886"/>
              <a:gd name="connsiteY79" fmla="*/ 3854813 h 4172857"/>
              <a:gd name="connsiteX80" fmla="*/ 1226457 w 2677886"/>
              <a:gd name="connsiteY80" fmla="*/ 3933371 h 4172857"/>
              <a:gd name="connsiteX81" fmla="*/ 1277257 w 2677886"/>
              <a:gd name="connsiteY81" fmla="*/ 4100286 h 4172857"/>
              <a:gd name="connsiteX82" fmla="*/ 1270000 w 2677886"/>
              <a:gd name="connsiteY82" fmla="*/ 4136571 h 417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677886" h="4172857">
                <a:moveTo>
                  <a:pt x="1226457" y="4172857"/>
                </a:moveTo>
                <a:lnTo>
                  <a:pt x="1494972" y="4064000"/>
                </a:lnTo>
                <a:lnTo>
                  <a:pt x="1690915" y="3955143"/>
                </a:lnTo>
                <a:lnTo>
                  <a:pt x="2017486" y="3824514"/>
                </a:lnTo>
                <a:lnTo>
                  <a:pt x="2271486" y="3693886"/>
                </a:lnTo>
                <a:lnTo>
                  <a:pt x="2409372" y="3367314"/>
                </a:lnTo>
                <a:lnTo>
                  <a:pt x="2416629" y="3200400"/>
                </a:lnTo>
                <a:lnTo>
                  <a:pt x="2496457" y="3026229"/>
                </a:lnTo>
                <a:lnTo>
                  <a:pt x="2612572" y="2510971"/>
                </a:lnTo>
                <a:lnTo>
                  <a:pt x="2554515" y="2336800"/>
                </a:lnTo>
                <a:lnTo>
                  <a:pt x="2540000" y="2162629"/>
                </a:lnTo>
                <a:lnTo>
                  <a:pt x="2612572" y="1952171"/>
                </a:lnTo>
                <a:lnTo>
                  <a:pt x="2677886" y="1748971"/>
                </a:lnTo>
                <a:lnTo>
                  <a:pt x="2598057" y="1211943"/>
                </a:lnTo>
                <a:lnTo>
                  <a:pt x="2365829" y="1175657"/>
                </a:lnTo>
                <a:lnTo>
                  <a:pt x="2155372" y="1124857"/>
                </a:lnTo>
                <a:lnTo>
                  <a:pt x="1923143" y="1081314"/>
                </a:lnTo>
                <a:lnTo>
                  <a:pt x="1683657" y="1110343"/>
                </a:lnTo>
                <a:lnTo>
                  <a:pt x="1567543" y="1139371"/>
                </a:lnTo>
                <a:lnTo>
                  <a:pt x="1567543" y="1139371"/>
                </a:lnTo>
                <a:lnTo>
                  <a:pt x="1502229" y="1197429"/>
                </a:lnTo>
                <a:cubicBezTo>
                  <a:pt x="1497391" y="1209524"/>
                  <a:pt x="1492466" y="1234597"/>
                  <a:pt x="1487715" y="1233714"/>
                </a:cubicBezTo>
                <a:cubicBezTo>
                  <a:pt x="1482964" y="1232831"/>
                  <a:pt x="1478388" y="1205991"/>
                  <a:pt x="1473725" y="1192129"/>
                </a:cubicBezTo>
                <a:lnTo>
                  <a:pt x="1460978" y="1157610"/>
                </a:lnTo>
                <a:lnTo>
                  <a:pt x="1460978" y="1118316"/>
                </a:lnTo>
                <a:lnTo>
                  <a:pt x="1422400" y="1081314"/>
                </a:lnTo>
                <a:lnTo>
                  <a:pt x="1400629" y="1045029"/>
                </a:lnTo>
                <a:lnTo>
                  <a:pt x="1459211" y="986781"/>
                </a:lnTo>
                <a:lnTo>
                  <a:pt x="1537083" y="967492"/>
                </a:lnTo>
                <a:lnTo>
                  <a:pt x="1611086" y="914400"/>
                </a:lnTo>
                <a:lnTo>
                  <a:pt x="1676400" y="711200"/>
                </a:lnTo>
                <a:lnTo>
                  <a:pt x="1727200" y="631371"/>
                </a:lnTo>
                <a:lnTo>
                  <a:pt x="1719943" y="442686"/>
                </a:lnTo>
                <a:lnTo>
                  <a:pt x="1632857" y="384629"/>
                </a:lnTo>
                <a:lnTo>
                  <a:pt x="1632857" y="297543"/>
                </a:lnTo>
                <a:lnTo>
                  <a:pt x="1669143" y="217714"/>
                </a:lnTo>
                <a:lnTo>
                  <a:pt x="1763486" y="116114"/>
                </a:lnTo>
                <a:lnTo>
                  <a:pt x="1828800" y="0"/>
                </a:lnTo>
                <a:lnTo>
                  <a:pt x="1349829" y="36286"/>
                </a:lnTo>
                <a:lnTo>
                  <a:pt x="1182915" y="43543"/>
                </a:lnTo>
                <a:lnTo>
                  <a:pt x="1103086" y="224971"/>
                </a:lnTo>
                <a:lnTo>
                  <a:pt x="943429" y="268514"/>
                </a:lnTo>
                <a:lnTo>
                  <a:pt x="805543" y="449943"/>
                </a:lnTo>
                <a:lnTo>
                  <a:pt x="769257" y="653143"/>
                </a:lnTo>
                <a:lnTo>
                  <a:pt x="798286" y="776514"/>
                </a:lnTo>
                <a:lnTo>
                  <a:pt x="703943" y="899886"/>
                </a:lnTo>
                <a:lnTo>
                  <a:pt x="645886" y="1037771"/>
                </a:lnTo>
                <a:lnTo>
                  <a:pt x="469232" y="989455"/>
                </a:lnTo>
                <a:cubicBezTo>
                  <a:pt x="433599" y="968336"/>
                  <a:pt x="403981" y="932177"/>
                  <a:pt x="350301" y="938129"/>
                </a:cubicBezTo>
                <a:lnTo>
                  <a:pt x="333829" y="936171"/>
                </a:lnTo>
                <a:lnTo>
                  <a:pt x="319315" y="928914"/>
                </a:lnTo>
                <a:lnTo>
                  <a:pt x="263741" y="1056010"/>
                </a:lnTo>
                <a:lnTo>
                  <a:pt x="185153" y="1268950"/>
                </a:lnTo>
                <a:lnTo>
                  <a:pt x="166915" y="1444171"/>
                </a:lnTo>
                <a:lnTo>
                  <a:pt x="94343" y="1741714"/>
                </a:lnTo>
                <a:lnTo>
                  <a:pt x="70280" y="1833049"/>
                </a:lnTo>
                <a:lnTo>
                  <a:pt x="59299" y="1918894"/>
                </a:lnTo>
                <a:lnTo>
                  <a:pt x="15230" y="2052530"/>
                </a:lnTo>
                <a:lnTo>
                  <a:pt x="0" y="2119086"/>
                </a:lnTo>
                <a:lnTo>
                  <a:pt x="94343" y="2329543"/>
                </a:lnTo>
                <a:lnTo>
                  <a:pt x="166915" y="2547257"/>
                </a:lnTo>
                <a:lnTo>
                  <a:pt x="116115" y="2677886"/>
                </a:lnTo>
                <a:lnTo>
                  <a:pt x="116115" y="2946400"/>
                </a:lnTo>
                <a:lnTo>
                  <a:pt x="130629" y="3011714"/>
                </a:lnTo>
                <a:cubicBezTo>
                  <a:pt x="220134" y="3018971"/>
                  <a:pt x="312057" y="3021390"/>
                  <a:pt x="399143" y="3033485"/>
                </a:cubicBezTo>
                <a:cubicBezTo>
                  <a:pt x="486229" y="3045580"/>
                  <a:pt x="568476" y="3067352"/>
                  <a:pt x="653143" y="3084285"/>
                </a:cubicBezTo>
                <a:lnTo>
                  <a:pt x="805542" y="3149600"/>
                </a:lnTo>
                <a:lnTo>
                  <a:pt x="1045029" y="3149599"/>
                </a:lnTo>
                <a:lnTo>
                  <a:pt x="1197429" y="3185886"/>
                </a:lnTo>
                <a:lnTo>
                  <a:pt x="1219200" y="3367314"/>
                </a:lnTo>
                <a:lnTo>
                  <a:pt x="1262743" y="3389086"/>
                </a:lnTo>
                <a:lnTo>
                  <a:pt x="1335315" y="3410857"/>
                </a:lnTo>
                <a:cubicBezTo>
                  <a:pt x="1335315" y="3425371"/>
                  <a:pt x="1318169" y="3445601"/>
                  <a:pt x="1318169" y="3460115"/>
                </a:cubicBezTo>
                <a:lnTo>
                  <a:pt x="1317353" y="3523615"/>
                </a:lnTo>
                <a:cubicBezTo>
                  <a:pt x="1300420" y="3509101"/>
                  <a:pt x="1289987" y="3534878"/>
                  <a:pt x="1277257" y="3512457"/>
                </a:cubicBezTo>
                <a:cubicBezTo>
                  <a:pt x="1264527" y="3490036"/>
                  <a:pt x="1239566" y="3363172"/>
                  <a:pt x="1240972" y="3389086"/>
                </a:cubicBezTo>
                <a:cubicBezTo>
                  <a:pt x="1242378" y="3415000"/>
                  <a:pt x="1281582" y="3613558"/>
                  <a:pt x="1285694" y="3667941"/>
                </a:cubicBezTo>
                <a:cubicBezTo>
                  <a:pt x="1279011" y="3683756"/>
                  <a:pt x="1253279" y="3676710"/>
                  <a:pt x="1246596" y="3692525"/>
                </a:cubicBezTo>
                <a:cubicBezTo>
                  <a:pt x="1246778" y="3715537"/>
                  <a:pt x="1246959" y="3755693"/>
                  <a:pt x="1247141" y="3778705"/>
                </a:cubicBezTo>
                <a:lnTo>
                  <a:pt x="1246052" y="3854813"/>
                </a:lnTo>
                <a:lnTo>
                  <a:pt x="1226457" y="3933371"/>
                </a:lnTo>
                <a:lnTo>
                  <a:pt x="1277257" y="4100286"/>
                </a:lnTo>
                <a:lnTo>
                  <a:pt x="1270000" y="4136571"/>
                </a:lnTo>
              </a:path>
            </a:pathLst>
          </a:custGeom>
          <a:solidFill>
            <a:srgbClr val="843C0C">
              <a:alpha val="8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3854599" y="3065930"/>
            <a:ext cx="2415976" cy="591670"/>
            <a:chOff x="3854599" y="3065930"/>
            <a:chExt cx="2415976" cy="591670"/>
          </a:xfrm>
        </p:grpSpPr>
        <p:sp>
          <p:nvSpPr>
            <p:cNvPr id="45" name="Oval 44"/>
            <p:cNvSpPr/>
            <p:nvPr/>
          </p:nvSpPr>
          <p:spPr>
            <a:xfrm>
              <a:off x="4267200" y="3521680"/>
              <a:ext cx="135920" cy="13592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54599" y="3065930"/>
              <a:ext cx="24159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Jerusalem</a:t>
              </a:r>
              <a:endPara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126175" y="4063425"/>
            <a:ext cx="175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Judah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69175" y="2158425"/>
            <a:ext cx="175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Israel</a:t>
            </a:r>
          </a:p>
        </p:txBody>
      </p:sp>
      <p:sp>
        <p:nvSpPr>
          <p:cNvPr id="49" name="TextBox 48"/>
          <p:cNvSpPr txBox="1"/>
          <p:nvPr/>
        </p:nvSpPr>
        <p:spPr>
          <a:xfrm rot="17940000">
            <a:off x="2481722" y="3550679"/>
            <a:ext cx="1485929" cy="315323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Philistia</a:t>
            </a:r>
          </a:p>
        </p:txBody>
      </p:sp>
    </p:spTree>
    <p:extLst>
      <p:ext uri="{BB962C8B-B14F-4D97-AF65-F5344CB8AC3E}">
        <p14:creationId xmlns:p14="http://schemas.microsoft.com/office/powerpoint/2010/main" val="230604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3" grpId="1" animBg="1"/>
      <p:bldP spid="47" grpId="0"/>
      <p:bldP spid="48" grpId="0"/>
      <p:bldP spid="48" grpId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17-19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0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followed vanity and became vain … 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17-19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770" y="1962329"/>
            <a:ext cx="7964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followed emptiness and became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empty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6348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17-19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09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Hezekiah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Yahweh is my strength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17-19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3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17-19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4561114" y="1062276"/>
            <a:ext cx="303459" cy="59467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4966230" y="129093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Jotham, 739-735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261257" y="903317"/>
            <a:ext cx="304800" cy="100584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381000" y="1246089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Pekah, 740-732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562764" y="1648692"/>
            <a:ext cx="303459" cy="205297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4967880" y="243393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Ahaz, 735-715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4259335" y="1911620"/>
            <a:ext cx="304800" cy="121258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370114" y="2323972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Hoshea</a:t>
            </a: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, 732-722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9" name="6-Point Star 38"/>
          <p:cNvSpPr/>
          <p:nvPr/>
        </p:nvSpPr>
        <p:spPr>
          <a:xfrm>
            <a:off x="4551848" y="5848961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6-Point Star 39"/>
          <p:cNvSpPr/>
          <p:nvPr/>
        </p:nvSpPr>
        <p:spPr>
          <a:xfrm>
            <a:off x="5240500" y="5847485"/>
            <a:ext cx="687003" cy="687003"/>
          </a:xfrm>
          <a:prstGeom prst="star6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6-Point Star 40"/>
          <p:cNvSpPr/>
          <p:nvPr/>
        </p:nvSpPr>
        <p:spPr>
          <a:xfrm>
            <a:off x="5931115" y="5846773"/>
            <a:ext cx="687003" cy="687003"/>
          </a:xfrm>
          <a:prstGeom prst="star6">
            <a:avLst/>
          </a:prstGeom>
          <a:gradFill>
            <a:gsLst>
              <a:gs pos="43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6-Point Star 41"/>
          <p:cNvSpPr/>
          <p:nvPr/>
        </p:nvSpPr>
        <p:spPr>
          <a:xfrm>
            <a:off x="6626345" y="5848586"/>
            <a:ext cx="687003" cy="687003"/>
          </a:xfrm>
          <a:prstGeom prst="star6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6-Point Star 43"/>
          <p:cNvSpPr/>
          <p:nvPr/>
        </p:nvSpPr>
        <p:spPr>
          <a:xfrm>
            <a:off x="7326092" y="5851219"/>
            <a:ext cx="458004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572506 w 687003"/>
              <a:gd name="connsiteY4" fmla="*/ 343502 h 687003"/>
              <a:gd name="connsiteX5" fmla="*/ 687003 w 687003"/>
              <a:gd name="connsiteY5" fmla="*/ 515252 h 687003"/>
              <a:gd name="connsiteX6" fmla="*/ 458004 w 687003"/>
              <a:gd name="connsiteY6" fmla="*/ 515255 h 687003"/>
              <a:gd name="connsiteX7" fmla="*/ 343502 w 687003"/>
              <a:gd name="connsiteY7" fmla="*/ 687003 h 687003"/>
              <a:gd name="connsiteX8" fmla="*/ 228999 w 687003"/>
              <a:gd name="connsiteY8" fmla="*/ 515255 h 687003"/>
              <a:gd name="connsiteX9" fmla="*/ 0 w 687003"/>
              <a:gd name="connsiteY9" fmla="*/ 515252 h 687003"/>
              <a:gd name="connsiteX10" fmla="*/ 114497 w 687003"/>
              <a:gd name="connsiteY10" fmla="*/ 343502 h 687003"/>
              <a:gd name="connsiteX11" fmla="*/ 0 w 687003"/>
              <a:gd name="connsiteY11" fmla="*/ 171751 h 687003"/>
              <a:gd name="connsiteX0" fmla="*/ 0 w 572506"/>
              <a:gd name="connsiteY0" fmla="*/ 171751 h 687003"/>
              <a:gd name="connsiteX1" fmla="*/ 228999 w 572506"/>
              <a:gd name="connsiteY1" fmla="*/ 171748 h 687003"/>
              <a:gd name="connsiteX2" fmla="*/ 343502 w 572506"/>
              <a:gd name="connsiteY2" fmla="*/ 0 h 687003"/>
              <a:gd name="connsiteX3" fmla="*/ 458004 w 572506"/>
              <a:gd name="connsiteY3" fmla="*/ 171748 h 687003"/>
              <a:gd name="connsiteX4" fmla="*/ 572506 w 572506"/>
              <a:gd name="connsiteY4" fmla="*/ 343502 h 687003"/>
              <a:gd name="connsiteX5" fmla="*/ 458004 w 572506"/>
              <a:gd name="connsiteY5" fmla="*/ 515255 h 687003"/>
              <a:gd name="connsiteX6" fmla="*/ 343502 w 572506"/>
              <a:gd name="connsiteY6" fmla="*/ 687003 h 687003"/>
              <a:gd name="connsiteX7" fmla="*/ 228999 w 572506"/>
              <a:gd name="connsiteY7" fmla="*/ 515255 h 687003"/>
              <a:gd name="connsiteX8" fmla="*/ 0 w 572506"/>
              <a:gd name="connsiteY8" fmla="*/ 515252 h 687003"/>
              <a:gd name="connsiteX9" fmla="*/ 114497 w 572506"/>
              <a:gd name="connsiteY9" fmla="*/ 343502 h 687003"/>
              <a:gd name="connsiteX10" fmla="*/ 0 w 572506"/>
              <a:gd name="connsiteY10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171748 h 687003"/>
              <a:gd name="connsiteX4" fmla="*/ 458004 w 458004"/>
              <a:gd name="connsiteY4" fmla="*/ 515255 h 687003"/>
              <a:gd name="connsiteX5" fmla="*/ 343502 w 458004"/>
              <a:gd name="connsiteY5" fmla="*/ 687003 h 687003"/>
              <a:gd name="connsiteX6" fmla="*/ 228999 w 458004"/>
              <a:gd name="connsiteY6" fmla="*/ 515255 h 687003"/>
              <a:gd name="connsiteX7" fmla="*/ 0 w 458004"/>
              <a:gd name="connsiteY7" fmla="*/ 515252 h 687003"/>
              <a:gd name="connsiteX8" fmla="*/ 114497 w 458004"/>
              <a:gd name="connsiteY8" fmla="*/ 343502 h 687003"/>
              <a:gd name="connsiteX9" fmla="*/ 0 w 458004"/>
              <a:gd name="connsiteY9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004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lnTo>
                  <a:pt x="458004" y="171748"/>
                </a:lnTo>
                <a:lnTo>
                  <a:pt x="458004" y="515255"/>
                </a:lnTo>
                <a:lnTo>
                  <a:pt x="343502" y="687003"/>
                </a:ln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564566" y="3701340"/>
            <a:ext cx="303459" cy="169667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4969682" y="4218672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Hezekiah, 715-686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5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7" grpId="0" animBg="1"/>
      <p:bldP spid="28" grpId="0"/>
      <p:bldP spid="29" grpId="0" animBg="1"/>
      <p:bldP spid="31" grpId="0"/>
      <p:bldP spid="32" grpId="0" animBg="1"/>
      <p:bldP spid="33" grpId="0"/>
      <p:bldP spid="35" grpId="0" animBg="1"/>
      <p:bldP spid="38" grpId="0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King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ings">
      <a:majorFont>
        <a:latin typeface="MaidenWord"/>
        <a:ea typeface=""/>
        <a:cs typeface=""/>
      </a:majorFont>
      <a:minorFont>
        <a:latin typeface="MaidenWor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idenWord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ings.potx" id="{66D17BD1-C6E7-4FF0-9D6D-56934ED5EE5B}" vid="{DE0AA5EA-81AB-4992-8BE1-95F5B3A4E8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Kings</Template>
  <TotalTime>1861</TotalTime>
  <Words>236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Aaron</vt:lpstr>
      <vt:lpstr>Aharoni</vt:lpstr>
      <vt:lpstr>Mitzvah</vt:lpstr>
      <vt:lpstr>Aero</vt:lpstr>
      <vt:lpstr>Times New Roman</vt:lpstr>
      <vt:lpstr>Arial Black</vt:lpstr>
      <vt:lpstr>MaidenWord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19</cp:revision>
  <dcterms:created xsi:type="dcterms:W3CDTF">2015-01-06T16:41:57Z</dcterms:created>
  <dcterms:modified xsi:type="dcterms:W3CDTF">2015-01-07T23:43:01Z</dcterms:modified>
</cp:coreProperties>
</file>